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5" r:id="rId2"/>
    <p:sldId id="280" r:id="rId3"/>
    <p:sldId id="266" r:id="rId4"/>
    <p:sldId id="267" r:id="rId5"/>
    <p:sldId id="268" r:id="rId6"/>
    <p:sldId id="269" r:id="rId7"/>
    <p:sldId id="270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06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6" d="100"/>
          <a:sy n="36" d="100"/>
        </p:scale>
        <p:origin x="35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7109824-1CD6-4D63-A3FD-E1AE4B3CA81B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8434EEE-0490-4EC1-A247-627DAB5AD558}" type="datetime1">
              <a:rPr lang="pl-PL" noProof="0" smtClean="0"/>
              <a:t>26.04.2021</a:t>
            </a:fld>
            <a:endParaRPr lang="pl-PL" noProof="0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noProof="0" smtClean="0"/>
              <a:t>1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05958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Wschód słońca nad trawiastymi wzgórzam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rmAutofit/>
          </a:bodyPr>
          <a:lstStyle>
            <a:lvl1pPr algn="ctr" rtl="0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ywna 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63E5877-3C4B-4B85-B272-C2B32CE0CF4C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E74CCD-73BF-4CC9-A429-FB01F856D19D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AC6F99-3CFC-4D30-A584-C71804147288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0E5C26-A52C-43ED-8F05-0E7733585D45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71B0DF-9C4D-4103-84AB-38FE33C2D03F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Prostokąt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19EEFC-B5CD-471A-8EF1-7045B792BE3A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ywny 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4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5FC7474-218C-419A-A774-D2F8742775FA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CD8553-8746-4C59-AD15-4693149EF2F2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F92AF8-137F-439D-A343-18B9917B0DC5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7A1AA2-A6BF-4303-8748-B7BBAC352869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B40E0C6-2764-4F5A-B019-899D988BD938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E95607-A15A-456A-B1AC-C011D0CAE506}" type="datetime1">
              <a:rPr lang="pl-PL" smtClean="0"/>
              <a:t>26.04.2021</a:t>
            </a:fld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7" name="Prostokąt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8" name="Prostokąt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4" name="Symbol zastępczy daty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9B09150E-3EAB-4594-A446-ACF5338C7B42}" type="datetime1">
              <a:rPr lang="pl-PL" noProof="0" smtClean="0"/>
              <a:t>26.04.2021</a:t>
            </a:fld>
            <a:endParaRPr lang="pl-PL" noProof="0" dirty="0"/>
          </a:p>
        </p:txBody>
      </p:sp>
      <p:sp>
        <p:nvSpPr>
          <p:cNvPr id="6" name="Symbol zastępczy numeru slajdu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CA8D9AD5-F248-4919-864A-CFD76CC027D6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/>
              <a:t>Dwie strony natury</a:t>
            </a:r>
          </a:p>
        </p:txBody>
      </p:sp>
      <p:sp>
        <p:nvSpPr>
          <p:cNvPr id="4" name="Podtytuł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l-PL" dirty="0"/>
              <a:t>Wykonała: Weronika Borowczyk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2CB059-20B3-4DB6-9263-62108AA9F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42CAEFD9-2A43-4DCA-8451-DE7F9C8607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6221" y="909597"/>
            <a:ext cx="2786331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2D96A52-D1C5-4D49-A39C-5462B993DE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34518" y="998391"/>
            <a:ext cx="4169324" cy="403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B38DB48-B0D5-4E02-A548-6FE330A49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146" y="5402368"/>
            <a:ext cx="914479" cy="9144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642210C-A881-4EE8-9C31-1D196A073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940" y="5402368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00A54C70-EC83-4746-BE81-1140752BD0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0426" y="788547"/>
            <a:ext cx="362148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D259489-3442-4BB1-9969-A0A757D637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80093" y="788547"/>
            <a:ext cx="362148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FD1B526-1E82-4835-A720-5C23CC62D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926" y="5377029"/>
            <a:ext cx="914479" cy="9144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8CBF205-9A95-4D4C-986A-833BB8447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630" y="537703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5D6F9231-6218-482A-BBFE-A2525E2B79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1504" y="931417"/>
            <a:ext cx="3723939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C831D2C-0659-4168-B335-6EAC7A2F2C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11357" y="931417"/>
            <a:ext cx="3419140" cy="4124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1AB5F8-0AA7-4A05-82FC-1E065C715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233" y="5284265"/>
            <a:ext cx="914479" cy="9144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1FC184F-3E01-4745-8D98-FA73C7865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687" y="5284265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442A5155-7764-4401-BF5F-6525C312A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1929" y="2096130"/>
            <a:ext cx="4572000" cy="205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018F1DB-2B89-40F0-8F9C-4F63DEB407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75596" y="1239950"/>
            <a:ext cx="3456630" cy="346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09C6FAB-298C-44D2-B00C-28B7F96DA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689" y="5160809"/>
            <a:ext cx="914479" cy="9144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807C06A-28CD-4608-BAA3-693806752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6671" y="5160808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3CF0F773-F2EF-47E3-B46E-9E7EA870DF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2531174" y="665161"/>
            <a:ext cx="2211656" cy="4917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68A0F33-315B-49B3-9D02-8C8D64312A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646450" y="1061997"/>
            <a:ext cx="3308712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AD45A7F-99E5-46B3-8EB4-0BB808A65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762" y="5043639"/>
            <a:ext cx="914479" cy="9144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AD8AA76-E8EA-45F0-98E8-B3ABF2236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566" y="504364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3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CF6AF06C-A11A-44F2-AB78-B021D4B99E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2710" y="1442481"/>
            <a:ext cx="3857916" cy="2520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E79B6FF-6D74-431D-9D39-0058986483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7728433" y="711199"/>
            <a:ext cx="2520323" cy="398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9616FB2-10FC-4D48-9913-D9C2A386E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428" y="4404097"/>
            <a:ext cx="914479" cy="9144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24431C3-D68F-488A-BE37-4A1C6EF3F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354" y="4404098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1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720A1A-0F67-46CC-982C-40D88D5A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b="1" i="1" u="sng" dirty="0"/>
              <a:t>Co znajdziesz w prezentacji?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13A542-67DE-4F39-9F87-7AE05D456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W tej prezentacji znajdziesz zestawienie dwóch zdjęć, jedne przedstawiają piękną stronę przyrody, brak śmieci, idealne środowisko. </a:t>
            </a:r>
            <a:r>
              <a:rPr lang="pl-PL" sz="2800"/>
              <a:t>Jednak </a:t>
            </a:r>
            <a:r>
              <a:rPr lang="pl-PL" sz="2800" dirty="0"/>
              <a:t>drugie przedstawiają brzydką stronę przyrody, tę zanieczyszczoną przez człowieka, </a:t>
            </a:r>
            <a:r>
              <a:rPr lang="pl-PL" sz="2800"/>
              <a:t>pełną śmieci.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779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DA651EC0-CFE9-4DA9-9668-499C2C4C2D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8891" y="878521"/>
            <a:ext cx="3291509" cy="3617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4E2161-9BF3-4CAC-BF0D-35A81B3FC15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21721" y="1004411"/>
            <a:ext cx="3617278" cy="336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a 8" descr="Uśmiechnięta twarz bez wypełnienia">
            <a:extLst>
              <a:ext uri="{FF2B5EF4-FFF2-40B4-BE49-F238E27FC236}">
                <a16:creationId xmlns:a16="http://schemas.microsoft.com/office/drawing/2014/main" id="{86A0A733-C5E8-4266-A3A8-B640B0135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7445" y="4902200"/>
            <a:ext cx="914400" cy="914400"/>
          </a:xfrm>
          <a:prstGeom prst="rect">
            <a:avLst/>
          </a:prstGeom>
        </p:spPr>
      </p:pic>
      <p:pic>
        <p:nvPicPr>
          <p:cNvPr id="11" name="Grafika 10" descr="Smutna twarz bez wypełnienia">
            <a:extLst>
              <a:ext uri="{FF2B5EF4-FFF2-40B4-BE49-F238E27FC236}">
                <a16:creationId xmlns:a16="http://schemas.microsoft.com/office/drawing/2014/main" id="{ED52FCE9-30A2-494C-937A-5D7F9E3AC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0157" y="4902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4518B085-CD6E-41E6-8EE7-A54D722755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775282" y="1254096"/>
            <a:ext cx="4523269" cy="269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747B349-E1E1-4B92-84B9-2F6C88787E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870" y="341863"/>
            <a:ext cx="2983616" cy="452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2A6DDE3-1E2A-4EA8-ABF6-B4DEB5C39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676" y="5308560"/>
            <a:ext cx="914479" cy="91447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3A77DEB-3BB7-4AAE-B520-0422910DC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438" y="5308559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5A997040-6479-43C7-938F-6FF46A703D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1121" y="960438"/>
            <a:ext cx="3942308" cy="394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8EFBDDA-7616-4AB4-B590-FA7CF0E291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92732" y="960436"/>
            <a:ext cx="3358147" cy="3942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6E96458-2410-4DDA-A7EC-204BEECDF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149" y="5166381"/>
            <a:ext cx="952251" cy="9522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5145C84-8360-4028-AA09-DBA21CD68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679" y="5166381"/>
            <a:ext cx="952251" cy="95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1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519C84CB-1DA5-4191-9726-C2DFEB4280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8235" y="967254"/>
            <a:ext cx="4124325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DD33B74-7D22-4782-90D2-DBEE6B286D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5930" y="967254"/>
            <a:ext cx="3557835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003F3A-12CD-4F46-AA24-2FB72436A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308" y="5433505"/>
            <a:ext cx="914479" cy="9144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7861263-925A-4F87-A4BC-C1C115395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774" y="5433505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5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00B8808-8FB4-4C7B-BF94-DD2F83C0B2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4533" y="867692"/>
            <a:ext cx="4124325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BA08CD3-6B81-4B82-A8F6-5193CAF483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8399" y="1898898"/>
            <a:ext cx="5449156" cy="245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FA44E6E-F3DB-4CED-891E-699688776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743" y="5171621"/>
            <a:ext cx="914479" cy="91447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D5FBB39-F6B0-4C1A-91B4-16EAF0314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780" y="5200738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1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7209D14-D767-402D-8CB3-F0C6F8BDB5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7564" y="1999104"/>
            <a:ext cx="4572000" cy="205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D93BAE5-B2C3-48C5-9AD7-5896185320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00750" y="909597"/>
            <a:ext cx="3213686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A8B8BE3-0082-4CE0-A350-83C558FBE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324" y="4989029"/>
            <a:ext cx="914479" cy="91447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CD45204-F11B-49E0-B201-1E3CE5DEA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353" y="5058604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C580A0BD-9035-4E8B-B94A-D7CFFE3D0C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761" y="2288305"/>
            <a:ext cx="4572000" cy="205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6DA67BC-03E9-4E5B-811D-D000199FF7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0906" y="1158521"/>
            <a:ext cx="3684333" cy="393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EA36C6B-3668-4FCD-B1B2-DE4D0E82A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38" y="4727672"/>
            <a:ext cx="914479" cy="9144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FE06BC-72A5-4674-B816-7AF719816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832" y="5403534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5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iebieski projekt z paskami 16: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1307724_TF16391941_TF16391941.potx" id="{FB46FCD9-F0F2-4F34-B4B1-C8F382E0286D}" vid="{DEABECFD-00CC-44A6-AE03-F8F4ED231005}"/>
    </a:ext>
  </a:extLst>
</a:theme>
</file>

<file path=ppt/theme/theme2.xml><?xml version="1.0" encoding="utf-8"?>
<a:theme xmlns:a="http://schemas.openxmlformats.org/drawingml/2006/main" name="Motyw pakietu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niebieskimi paskami i motywem natury zawierająca zdjęcie ze wschodem słońca w górach (panoramiczna)</Template>
  <TotalTime>40</TotalTime>
  <Words>48</Words>
  <Application>Microsoft Office PowerPoint</Application>
  <PresentationFormat>Panoramiczny</PresentationFormat>
  <Paragraphs>5</Paragraphs>
  <Slides>15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Corbel</vt:lpstr>
      <vt:lpstr>Euphemia</vt:lpstr>
      <vt:lpstr>Niebieski projekt z paskami 16:9</vt:lpstr>
      <vt:lpstr>Dwie strony natury</vt:lpstr>
      <vt:lpstr>Co znajdziesz w prezentacji?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Dwie strony natury</dc:title>
  <dc:creator>Weronika Borowczyk</dc:creator>
  <cp:lastModifiedBy>Weronika Borowczyk</cp:lastModifiedBy>
  <cp:revision>7</cp:revision>
  <dcterms:created xsi:type="dcterms:W3CDTF">2021-04-25T17:34:01Z</dcterms:created>
  <dcterms:modified xsi:type="dcterms:W3CDTF">2021-04-26T07:09:24Z</dcterms:modified>
</cp:coreProperties>
</file>